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7114888" y="1786467"/>
            <a:ext cx="31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770466" y="2429792"/>
            <a:ext cx="5046867" cy="2286283"/>
            <a:chOff x="947532" y="2260634"/>
            <a:chExt cx="5046867" cy="2286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947532" y="4285307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320664"/>
            <a:ext cx="5848655" cy="2376361"/>
            <a:chOff x="5997254" y="2303130"/>
            <a:chExt cx="5848655" cy="2376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312960" y="4417881"/>
              <a:ext cx="21621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11182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2350" y="2225147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698400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839127" y="1113381"/>
            <a:ext cx="36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624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47</cp:revision>
  <dcterms:created xsi:type="dcterms:W3CDTF">2022-03-28T18:43:16Z</dcterms:created>
  <dcterms:modified xsi:type="dcterms:W3CDTF">2023-03-03T22:44:52Z</dcterms:modified>
</cp:coreProperties>
</file>